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67" autoAdjust="0"/>
  </p:normalViewPr>
  <p:slideViewPr>
    <p:cSldViewPr>
      <p:cViewPr>
        <p:scale>
          <a:sx n="53" d="100"/>
          <a:sy n="53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81128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50587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81325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2722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04223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81461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33390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78308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25213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28392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3795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00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2500306"/>
            <a:ext cx="564360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  <a:cs typeface="Courier New" pitchFamily="49" charset="0"/>
              </a:rPr>
              <a:t>Your Business Plan Title/Company Name</a:t>
            </a:r>
          </a:p>
          <a:p>
            <a:endParaRPr lang="en-US" sz="2400" dirty="0" smtClean="0">
              <a:latin typeface="+mj-lt"/>
              <a:cs typeface="Courier New" pitchFamily="49" charset="0"/>
            </a:endParaRPr>
          </a:p>
          <a:p>
            <a:pPr algn="r"/>
            <a:endParaRPr lang="en-US" sz="2400" dirty="0" smtClean="0">
              <a:latin typeface="+mj-lt"/>
              <a:cs typeface="Courier New" pitchFamily="49" charset="0"/>
            </a:endParaRPr>
          </a:p>
          <a:p>
            <a:pPr algn="r"/>
            <a:endParaRPr lang="en-US" sz="2400" dirty="0" smtClean="0">
              <a:latin typeface="+mj-lt"/>
              <a:cs typeface="Courier New" pitchFamily="49" charset="0"/>
            </a:endParaRPr>
          </a:p>
          <a:p>
            <a:pPr algn="r"/>
            <a:r>
              <a:rPr lang="en-US" sz="2400" dirty="0" smtClean="0">
                <a:latin typeface="+mj-lt"/>
                <a:cs typeface="Courier New" pitchFamily="49" charset="0"/>
              </a:rPr>
              <a:t>Participant Name</a:t>
            </a:r>
            <a:endParaRPr lang="en-IN" sz="24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8816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Current Status, Timeline, Accomplishments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Problem/Opportunity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Value Proposition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Product / Services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Business Model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Go-to-market Strategy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1071546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will you capture market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Competitive Analysis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1571612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Your competitors and how you are going to beat them in the market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Management Team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20" y="1571612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Brief profile of the founders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060" y="82060"/>
            <a:ext cx="8915400" cy="670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218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Financial Projections and Key Metrics</a:t>
            </a:r>
            <a:endParaRPr lang="en-IN" sz="320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896396"/>
            <a:ext cx="82296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1571612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3 years revenue and expense projection and key </a:t>
            </a:r>
            <a:r>
              <a:rPr lang="en-US" sz="2000" b="1" dirty="0" err="1" smtClean="0"/>
              <a:t>metrices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821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64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MYpC</cp:lastModifiedBy>
  <cp:revision>434</cp:revision>
  <dcterms:created xsi:type="dcterms:W3CDTF">2006-08-16T00:00:00Z</dcterms:created>
  <dcterms:modified xsi:type="dcterms:W3CDTF">2019-08-22T19:00:34Z</dcterms:modified>
</cp:coreProperties>
</file>